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58" r:id="rId5"/>
    <p:sldId id="259" r:id="rId6"/>
    <p:sldId id="260" r:id="rId7"/>
    <p:sldId id="278" r:id="rId8"/>
    <p:sldId id="261" r:id="rId9"/>
    <p:sldId id="262" r:id="rId10"/>
    <p:sldId id="275" r:id="rId11"/>
    <p:sldId id="263" r:id="rId12"/>
    <p:sldId id="264" r:id="rId13"/>
    <p:sldId id="276" r:id="rId14"/>
    <p:sldId id="268" r:id="rId15"/>
    <p:sldId id="270" r:id="rId16"/>
    <p:sldId id="271" r:id="rId17"/>
    <p:sldId id="272" r:id="rId18"/>
    <p:sldId id="279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A50021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68D73-6F01-45BD-9CD7-0C694F96F720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78906-A53A-42BC-9F66-6377AF661C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52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78906-A53A-42BC-9F66-6377AF661C5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55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88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3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71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30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71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7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01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73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3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6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3281-EF34-409B-BD79-A3406C61A5C7}" type="datetimeFigureOut">
              <a:rPr lang="cs-CZ" smtClean="0"/>
              <a:t>5.2.2020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F49E-0250-416A-B869-E77C8FD003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52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JAK POUŽÍT MÉNĚ ZNÁMÉ POTRAVINY V KUCHYNI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tx1"/>
                </a:solidFill>
              </a:rPr>
              <a:t>RECEPTY</a:t>
            </a:r>
          </a:p>
        </p:txBody>
      </p:sp>
    </p:spTree>
    <p:extLst>
      <p:ext uri="{BB962C8B-B14F-4D97-AF65-F5344CB8AC3E}">
        <p14:creationId xmlns:p14="http://schemas.microsoft.com/office/powerpoint/2010/main" val="16351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FF3300"/>
                </a:solidFill>
              </a:rPr>
              <a:t>LOSOS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b="1" u="sng" dirty="0">
                <a:solidFill>
                  <a:srgbClr val="FF3300"/>
                </a:solidFill>
              </a:rPr>
              <a:t>Lososová domácí paštika</a:t>
            </a:r>
          </a:p>
          <a:p>
            <a:pPr marL="0" indent="0">
              <a:buNone/>
            </a:pPr>
            <a:r>
              <a:rPr lang="cs-CZ" sz="11200" b="1" dirty="0"/>
              <a:t>500 g lososa, </a:t>
            </a:r>
          </a:p>
          <a:p>
            <a:pPr marL="0" indent="0">
              <a:buNone/>
            </a:pPr>
            <a:r>
              <a:rPr lang="cs-CZ" sz="11200" b="1" dirty="0"/>
              <a:t>250 ml smetany, </a:t>
            </a:r>
          </a:p>
          <a:p>
            <a:pPr marL="0" indent="0">
              <a:buNone/>
            </a:pPr>
            <a:r>
              <a:rPr lang="cs-CZ" sz="11200" b="1" dirty="0"/>
              <a:t>250 ml vody, 2 vejce,</a:t>
            </a:r>
          </a:p>
          <a:p>
            <a:pPr marL="0" indent="0">
              <a:buNone/>
            </a:pPr>
            <a:r>
              <a:rPr lang="cs-CZ" sz="11200" b="1" dirty="0"/>
              <a:t>1 lžíce citrónové šťávy, sůl, máslo, strouhanka.</a:t>
            </a:r>
          </a:p>
          <a:p>
            <a:pPr marL="0" indent="0" algn="just">
              <a:buNone/>
            </a:pPr>
            <a:r>
              <a:rPr lang="cs-CZ" sz="11200" dirty="0"/>
              <a:t>Omytého a osoleného lososa orestujte na másle z obou stran. Zapékací nádobu vymažte rozpuštěným máslem a vysypte strouhankou. Lososa rozmixujte v robotu společně se smetanou, vodou, citronovou šťávou a vejce do hladkého krému. Směs přelijte do zapékací nádoby. Pečte přikryté při teplotě 180 °C asi 40 minut. Nechte vychladit.</a:t>
            </a:r>
          </a:p>
          <a:p>
            <a:pPr marL="0" indent="0">
              <a:buNone/>
            </a:pPr>
            <a:r>
              <a:rPr lang="cs-CZ" sz="9600" b="1" i="1" dirty="0"/>
              <a:t>Připravila Andrea Kopřivová 3. ročník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A0629AA-E81B-4EFB-BA57-0D116BB0A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96" y="118455"/>
            <a:ext cx="511256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2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0B0F0"/>
                </a:solidFill>
              </a:rPr>
              <a:t>TUŇÁK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u="sng" dirty="0">
                <a:solidFill>
                  <a:srgbClr val="00B0F0"/>
                </a:solidFill>
              </a:rPr>
              <a:t>Těstoviny s citronem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          </a:t>
            </a:r>
            <a:r>
              <a:rPr lang="cs-CZ" b="1" u="sng" dirty="0">
                <a:solidFill>
                  <a:srgbClr val="00B0F0"/>
                </a:solidFill>
              </a:rPr>
              <a:t>a tuňákem</a:t>
            </a:r>
          </a:p>
          <a:p>
            <a:pPr marL="0" indent="0">
              <a:buNone/>
            </a:pPr>
            <a:r>
              <a:rPr lang="cs-CZ" b="1" dirty="0"/>
              <a:t>500 g těstovin, 50 ml oleje, 50 g másla, česnek, chilli, šťáva z 1 citronu, tuňák 2 konzervy, bazalka</a:t>
            </a:r>
          </a:p>
          <a:p>
            <a:pPr marL="0" indent="0">
              <a:buNone/>
            </a:pPr>
            <a:r>
              <a:rPr lang="cs-CZ" dirty="0"/>
              <a:t>Uvaříte těstoviny v dostatečně osolené vodě. Rozehřejete olej s máslem, předejte česnek a chilli, vše orestujte.</a:t>
            </a:r>
          </a:p>
          <a:p>
            <a:pPr marL="0" indent="0">
              <a:buNone/>
            </a:pPr>
            <a:r>
              <a:rPr lang="cs-CZ" dirty="0"/>
              <a:t>Do okapaných těstovin vmíchejte orestovaný česnek, tuňáka, citronovou šťávu a bazalku.</a:t>
            </a:r>
          </a:p>
          <a:p>
            <a:pPr marL="0" indent="0">
              <a:buNone/>
            </a:pPr>
            <a:r>
              <a:rPr lang="cs-CZ" b="1" i="1" dirty="0"/>
              <a:t>Vybrala Vratislava </a:t>
            </a:r>
            <a:r>
              <a:rPr lang="cs-CZ" b="1" i="1" dirty="0" err="1"/>
              <a:t>Zdrubecká</a:t>
            </a:r>
            <a:r>
              <a:rPr lang="cs-CZ" b="1" i="1" dirty="0"/>
              <a:t>  2. ročník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E3C9A90-136B-4025-9E89-6089EE824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0955"/>
            <a:ext cx="4752528" cy="26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4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000FF"/>
                </a:solidFill>
              </a:rPr>
              <a:t>RYBÍ OMÁČKA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5100" b="1" u="sng" dirty="0">
                <a:solidFill>
                  <a:srgbClr val="0000FF"/>
                </a:solidFill>
              </a:rPr>
              <a:t>Kuřecí nudličky</a:t>
            </a:r>
          </a:p>
          <a:p>
            <a:pPr marL="0" indent="0">
              <a:buNone/>
            </a:pPr>
            <a:r>
              <a:rPr lang="cs-CZ" sz="5100" b="1" u="sng" dirty="0">
                <a:solidFill>
                  <a:srgbClr val="0000FF"/>
                </a:solidFill>
              </a:rPr>
              <a:t>s kokosovým mlékem</a:t>
            </a:r>
          </a:p>
          <a:p>
            <a:pPr marL="0" indent="0">
              <a:buNone/>
            </a:pPr>
            <a:r>
              <a:rPr lang="cs-CZ" sz="4500" b="1" dirty="0"/>
              <a:t>500 g kuřecích prs, 1  cibule, </a:t>
            </a:r>
          </a:p>
          <a:p>
            <a:pPr marL="0" indent="0">
              <a:buNone/>
            </a:pPr>
            <a:r>
              <a:rPr lang="cs-CZ" sz="4500" b="1" dirty="0"/>
              <a:t>česnek, 3 lžíce rybí omáčky, 3 lžíce rostlinného olej,</a:t>
            </a:r>
          </a:p>
          <a:p>
            <a:pPr marL="0" indent="0">
              <a:buNone/>
            </a:pPr>
            <a:r>
              <a:rPr lang="cs-CZ" sz="4500" b="1" dirty="0"/>
              <a:t>kokosové mléko, sladká  chilli omáčka nebo kečup a chilli</a:t>
            </a:r>
          </a:p>
          <a:p>
            <a:pPr marL="0" indent="0" algn="just">
              <a:buNone/>
            </a:pPr>
            <a:r>
              <a:rPr lang="cs-CZ" sz="4500" dirty="0"/>
              <a:t>Kuřecí maso nakrájíte na silnější kousky. Naložíte do marinády, kterou připravíte rozmixováním cibule, česneku, rybí omáčky a oleje. Necháte několik hodin marinovat. Maso orestujete, zalijete kokosovým mlékem, přidáte kečup a chilli, krátce podusíte.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Připravila Andrea Kopřivová 3. ročník </a:t>
            </a:r>
          </a:p>
          <a:p>
            <a:pPr marL="0" indent="0">
              <a:buNone/>
            </a:pPr>
            <a:r>
              <a:rPr lang="cs-CZ" b="1" i="1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5E920A5-5E04-4ADF-AAD2-F9059F71C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5509"/>
            <a:ext cx="4392488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00FF"/>
                </a:solidFill>
              </a:rPr>
              <a:t>MOŘSKÉ ŘASY A </a:t>
            </a:r>
            <a:br>
              <a:rPr lang="cs-CZ" b="1" dirty="0">
                <a:solidFill>
                  <a:srgbClr val="0000FF"/>
                </a:solidFill>
              </a:rPr>
            </a:br>
            <a:r>
              <a:rPr lang="cs-CZ" b="1" dirty="0">
                <a:solidFill>
                  <a:srgbClr val="0000FF"/>
                </a:solidFill>
              </a:rPr>
              <a:t>RYBÍ OMÁČKA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b="1" dirty="0">
                <a:solidFill>
                  <a:srgbClr val="0000FF"/>
                </a:solidFill>
              </a:rPr>
              <a:t>             </a:t>
            </a:r>
            <a:r>
              <a:rPr lang="cs-CZ" sz="12800" b="1" u="sng" dirty="0" err="1">
                <a:solidFill>
                  <a:srgbClr val="0000FF"/>
                </a:solidFill>
              </a:rPr>
              <a:t>Suschi</a:t>
            </a:r>
            <a:endParaRPr lang="cs-CZ" sz="12800" b="1" u="sng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cs-CZ" sz="9600" b="1" dirty="0"/>
              <a:t>1 hrnek rýže, 2 hrnky vody,</a:t>
            </a:r>
          </a:p>
          <a:p>
            <a:pPr marL="0" indent="0">
              <a:buNone/>
            </a:pPr>
            <a:r>
              <a:rPr lang="cs-CZ" sz="9600" b="1" dirty="0"/>
              <a:t>plátky mořských řas, rybí omáčka,</a:t>
            </a:r>
          </a:p>
          <a:p>
            <a:pPr marL="0" indent="0">
              <a:buNone/>
            </a:pPr>
            <a:r>
              <a:rPr lang="cs-CZ" sz="9600" b="1" dirty="0"/>
              <a:t>wasabi, sterilovaná okurka, čerstvá červená paprika</a:t>
            </a:r>
          </a:p>
          <a:p>
            <a:pPr marL="0" indent="0" algn="just">
              <a:buNone/>
            </a:pPr>
            <a:r>
              <a:rPr lang="cs-CZ" sz="9600" dirty="0"/>
              <a:t>Rýži s vodu, rybí omáčkou a wasabi uvaříte do měkka, a necháte vychladnout. </a:t>
            </a:r>
          </a:p>
          <a:p>
            <a:pPr marL="0" indent="0" algn="just">
              <a:buNone/>
            </a:pPr>
            <a:r>
              <a:rPr lang="cs-CZ" sz="9600" dirty="0"/>
              <a:t>Do misky s vodou si namáčejte ruce, aby se rýže na ruce nelepila. Na bambusovou podložku dejte potravinovou fólii a položíte mořskou řasu lesklou stranou dolů. Naneste rýži, kterou rovnoměrně rozetřete. Vrstva by neměla být moc silná. Na rýži klademe okurku a papriku. Srolujete pomocí bambusové podložky. </a:t>
            </a:r>
          </a:p>
          <a:p>
            <a:pPr marL="0" indent="0" algn="just">
              <a:buNone/>
            </a:pPr>
            <a:r>
              <a:rPr lang="cs-CZ" sz="9600" dirty="0"/>
              <a:t>Řežeme na plátky velmi ostrým nožem namočeným ve vodě. </a:t>
            </a:r>
          </a:p>
          <a:p>
            <a:pPr marL="0" indent="0">
              <a:buNone/>
            </a:pPr>
            <a:r>
              <a:rPr lang="cs-CZ" sz="9600" b="1" i="1" dirty="0"/>
              <a:t>Připravila </a:t>
            </a:r>
            <a:r>
              <a:rPr lang="cs-CZ" sz="9600" b="1" i="1" dirty="0" err="1"/>
              <a:t>Stöhrová</a:t>
            </a:r>
            <a:r>
              <a:rPr lang="cs-CZ" sz="9600" b="1" i="1" dirty="0"/>
              <a:t> Zdena</a:t>
            </a:r>
          </a:p>
          <a:p>
            <a:pPr marL="0" indent="0">
              <a:buNone/>
            </a:pPr>
            <a:endParaRPr lang="cs-CZ" sz="96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E265F4B-88EB-47EC-AEA8-E2C6F54B2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939"/>
            <a:ext cx="4536504" cy="21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8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7030A0"/>
                </a:solidFill>
              </a:rPr>
              <a:t>RÝŽOVÝ OCET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>
                <a:solidFill>
                  <a:srgbClr val="7030A0"/>
                </a:solidFill>
              </a:rPr>
              <a:t>Mrkvový salát</a:t>
            </a:r>
          </a:p>
          <a:p>
            <a:pPr marL="0" indent="0">
              <a:buNone/>
            </a:pPr>
            <a:r>
              <a:rPr lang="cs-CZ" b="1" dirty="0"/>
              <a:t>Mrkev, zakysaná smetana, </a:t>
            </a:r>
          </a:p>
          <a:p>
            <a:pPr marL="0" indent="0">
              <a:buNone/>
            </a:pPr>
            <a:r>
              <a:rPr lang="cs-CZ" b="1" dirty="0"/>
              <a:t>majonéza, rýžový ocet, mandle</a:t>
            </a:r>
          </a:p>
          <a:p>
            <a:pPr marL="0" indent="0" algn="just">
              <a:buNone/>
            </a:pPr>
            <a:r>
              <a:rPr lang="cs-CZ" dirty="0"/>
              <a:t>Mrkev nastrouháte, smícháte se zakysanou smetanou, majonézou a rýžovým octem, přidáte nasekané mandle a promícháte.</a:t>
            </a:r>
          </a:p>
          <a:p>
            <a:pPr marL="0" indent="0">
              <a:buNone/>
            </a:pPr>
            <a:r>
              <a:rPr lang="cs-CZ" b="1" i="1" dirty="0"/>
              <a:t>Připravila </a:t>
            </a:r>
            <a:r>
              <a:rPr lang="cs-CZ" b="1" i="1" dirty="0" err="1"/>
              <a:t>Stöhrová</a:t>
            </a:r>
            <a:r>
              <a:rPr lang="cs-CZ" b="1" i="1" dirty="0"/>
              <a:t> Zdena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7CFDBB8-78CC-431E-A0D7-9CBC5AC6C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4233"/>
            <a:ext cx="3888432" cy="25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35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FF9900"/>
                </a:solidFill>
              </a:rPr>
              <a:t>       SEZAM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u="sng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cs-CZ" b="1" u="sng" dirty="0">
                <a:solidFill>
                  <a:srgbClr val="FF9900"/>
                </a:solidFill>
              </a:rPr>
              <a:t>Sezamové kuličky</a:t>
            </a:r>
          </a:p>
          <a:p>
            <a:pPr marL="0" indent="0">
              <a:buNone/>
            </a:pPr>
            <a:r>
              <a:rPr lang="cs-CZ" b="1" dirty="0"/>
              <a:t>100 g sezamu, 50 g vlašských nebo lístkových ořechů, med podle chuti</a:t>
            </a:r>
          </a:p>
          <a:p>
            <a:pPr marL="0" indent="0">
              <a:buNone/>
            </a:pPr>
            <a:r>
              <a:rPr lang="cs-CZ" dirty="0"/>
              <a:t>Sezam a ořechy rozmixujte na pastu, přidáte med a promícháte. Tvarujte kuličky, které obalíte v sezamu. </a:t>
            </a:r>
          </a:p>
          <a:p>
            <a:pPr marL="0" indent="0">
              <a:buNone/>
            </a:pPr>
            <a:r>
              <a:rPr lang="cs-CZ" b="1" i="1" dirty="0"/>
              <a:t>Připravila </a:t>
            </a:r>
            <a:r>
              <a:rPr lang="cs-CZ" b="1" i="1" dirty="0" err="1"/>
              <a:t>Stöhrová</a:t>
            </a:r>
            <a:r>
              <a:rPr lang="cs-CZ" b="1" i="1" dirty="0"/>
              <a:t> Zdena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DE7EF16-4298-47C2-ABFA-182C492D6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32"/>
            <a:ext cx="4499992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1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A50021"/>
                </a:solidFill>
              </a:rPr>
              <a:t>POHANKA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rgbClr val="A50021"/>
                </a:solidFill>
              </a:rPr>
              <a:t>Prejt z pohanky</a:t>
            </a:r>
          </a:p>
          <a:p>
            <a:pPr marL="0" indent="0" algn="just">
              <a:buNone/>
            </a:pPr>
            <a:r>
              <a:rPr lang="cs-CZ" b="1" dirty="0"/>
              <a:t>200g pohanky – kroupy</a:t>
            </a:r>
          </a:p>
          <a:p>
            <a:pPr marL="0" indent="0" algn="just">
              <a:buNone/>
            </a:pPr>
            <a:r>
              <a:rPr lang="cs-CZ" b="1" dirty="0"/>
              <a:t>uvařené asi 550 g, 130 fazole </a:t>
            </a:r>
            <a:r>
              <a:rPr lang="cs-CZ" b="1" dirty="0" err="1"/>
              <a:t>adzuki</a:t>
            </a:r>
            <a:r>
              <a:rPr lang="cs-CZ" b="1" dirty="0"/>
              <a:t>, </a:t>
            </a:r>
          </a:p>
          <a:p>
            <a:pPr marL="0" indent="0" algn="just">
              <a:buNone/>
            </a:pPr>
            <a:r>
              <a:rPr lang="cs-CZ" b="1" dirty="0"/>
              <a:t>1 polévková lžíce oleje, 2 cibule, 4 stroužky česneku, chia semínka, majoránka</a:t>
            </a:r>
          </a:p>
          <a:p>
            <a:pPr marL="0" indent="0" algn="just">
              <a:buNone/>
            </a:pPr>
            <a:r>
              <a:rPr lang="cs-CZ" b="1" dirty="0"/>
              <a:t>1 čajová lžíce majonézy, bylinková sůl, zelené natě, sezamová semínka, mrkev.</a:t>
            </a:r>
          </a:p>
          <a:p>
            <a:pPr marL="0" indent="0" algn="just">
              <a:buNone/>
            </a:pPr>
            <a:r>
              <a:rPr lang="cs-CZ" dirty="0"/>
              <a:t>Vše uvaříte, rozmixujete, přidáte opražený a sezam a nastrouhanou mrkev, zapečeme v troubě.</a:t>
            </a:r>
          </a:p>
          <a:p>
            <a:pPr marL="0" indent="0">
              <a:buNone/>
            </a:pPr>
            <a:r>
              <a:rPr lang="cs-CZ" b="1" i="1" dirty="0"/>
              <a:t>Připravila Barbara </a:t>
            </a:r>
            <a:r>
              <a:rPr lang="cs-CZ" b="1" i="1" dirty="0" err="1"/>
              <a:t>Žemba</a:t>
            </a:r>
            <a:r>
              <a:rPr lang="cs-CZ" b="1" i="1" dirty="0"/>
              <a:t> 3. ročník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4506003-A67B-46B9-83D0-C0DBC1A1F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951"/>
            <a:ext cx="4032448" cy="22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6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KAROB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Nepečené ovesné 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accent2">
                    <a:lumMod val="50000"/>
                  </a:schemeClr>
                </a:solidFill>
              </a:rPr>
              <a:t>kuličky s karobem</a:t>
            </a:r>
          </a:p>
          <a:p>
            <a:pPr marL="0" indent="0">
              <a:buNone/>
            </a:pPr>
            <a:r>
              <a:rPr lang="cs-CZ" b="1" dirty="0"/>
              <a:t>150 g ovesných vloček, 150 g másla, 100 g cukru, </a:t>
            </a:r>
          </a:p>
          <a:p>
            <a:pPr marL="0" indent="0">
              <a:buNone/>
            </a:pPr>
            <a:r>
              <a:rPr lang="cs-CZ" b="1" dirty="0"/>
              <a:t>3 lžíce karobu, 1 vanilkový cukr, rozinky nebo jakékoliv sušené ovoce</a:t>
            </a:r>
          </a:p>
          <a:p>
            <a:pPr marL="0" indent="0" algn="just">
              <a:buNone/>
            </a:pPr>
            <a:r>
              <a:rPr lang="cs-CZ" dirty="0"/>
              <a:t>Umícháte si cukr s máslem, přidáte rozmixované ovesné vločky, karob a na kousíčky nakrájené sušené ovoce</a:t>
            </a:r>
          </a:p>
          <a:p>
            <a:pPr marL="0" indent="0" algn="just">
              <a:buNone/>
            </a:pPr>
            <a:r>
              <a:rPr lang="cs-CZ" dirty="0"/>
              <a:t>Necháte odležet v chladu a tvoříte kuličky, které obalujete v kokosu.</a:t>
            </a:r>
          </a:p>
          <a:p>
            <a:pPr marL="0" indent="0">
              <a:buNone/>
            </a:pPr>
            <a:r>
              <a:rPr lang="cs-CZ" b="1" i="1" dirty="0"/>
              <a:t>Vybrala Natálka Říhová 2. ročník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72B5A4A-E55F-4CB3-B671-8E53A310D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572000" cy="22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4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C666B6-C98D-4AD8-AD51-E25613B5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C00000"/>
                </a:solidFill>
              </a:rPr>
              <a:t>      KŘEN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0ED49B3-B6C0-4961-BB67-D651D30F5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>
                <a:solidFill>
                  <a:srgbClr val="C00000"/>
                </a:solidFill>
              </a:rPr>
              <a:t>Syrová červená řepa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          </a:t>
            </a:r>
            <a:r>
              <a:rPr lang="cs-CZ" b="1" u="sng" dirty="0">
                <a:solidFill>
                  <a:srgbClr val="C00000"/>
                </a:solidFill>
              </a:rPr>
              <a:t>s křenem</a:t>
            </a:r>
          </a:p>
          <a:p>
            <a:pPr marL="0" indent="0">
              <a:buNone/>
            </a:pPr>
            <a:r>
              <a:rPr lang="cs-CZ" b="1" dirty="0"/>
              <a:t>Červená řepa, pomazánkové</a:t>
            </a:r>
          </a:p>
          <a:p>
            <a:pPr marL="0" indent="0">
              <a:buNone/>
            </a:pPr>
            <a:r>
              <a:rPr lang="cs-CZ" b="1" dirty="0"/>
              <a:t> máslo, křen, sůl, chilli </a:t>
            </a:r>
          </a:p>
          <a:p>
            <a:pPr marL="0" indent="0">
              <a:buNone/>
            </a:pPr>
            <a:r>
              <a:rPr lang="cs-CZ" dirty="0"/>
              <a:t>Řepu a křen nastrouhejte, smíchejte s pomazánkovým máslem a dochutíte solí a chilli</a:t>
            </a:r>
          </a:p>
          <a:p>
            <a:pPr marL="0" indent="0">
              <a:buNone/>
            </a:pPr>
            <a:r>
              <a:rPr lang="cs-CZ" b="1" i="1" dirty="0"/>
              <a:t>Připravila </a:t>
            </a:r>
            <a:r>
              <a:rPr lang="cs-CZ" b="1" i="1" dirty="0" err="1"/>
              <a:t>Stöhrová</a:t>
            </a:r>
            <a:r>
              <a:rPr lang="cs-CZ" b="1" i="1" dirty="0"/>
              <a:t> Zdena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35BC804-4B45-42E5-AFE3-19F4C2197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1537"/>
            <a:ext cx="4248472" cy="22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9900"/>
                </a:solidFill>
              </a:rPr>
              <a:t>FAZOLE MUNGO</a:t>
            </a:r>
            <a:br>
              <a:rPr lang="cs-CZ" b="1" dirty="0">
                <a:solidFill>
                  <a:srgbClr val="009900"/>
                </a:solidFill>
              </a:rPr>
            </a:br>
            <a:r>
              <a:rPr lang="cs-CZ" b="1" dirty="0">
                <a:solidFill>
                  <a:srgbClr val="009900"/>
                </a:solidFill>
              </a:rPr>
              <a:t> A JABLEČNÝ OCET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rgbClr val="009900"/>
                </a:solidFill>
              </a:rPr>
              <a:t>Salát z naklíčených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9900"/>
                </a:solidFill>
              </a:rPr>
              <a:t>     </a:t>
            </a:r>
            <a:r>
              <a:rPr lang="cs-CZ" b="1" u="sng" dirty="0">
                <a:solidFill>
                  <a:srgbClr val="009900"/>
                </a:solidFill>
              </a:rPr>
              <a:t>fazolí mungo</a:t>
            </a:r>
          </a:p>
          <a:p>
            <a:pPr marL="0" indent="0">
              <a:buNone/>
            </a:pPr>
            <a:r>
              <a:rPr lang="cs-CZ" b="1" dirty="0"/>
              <a:t>Naklíčení mungo, rajčata, cibulka, </a:t>
            </a:r>
          </a:p>
          <a:p>
            <a:pPr marL="0" indent="0">
              <a:buNone/>
            </a:pPr>
            <a:r>
              <a:rPr lang="cs-CZ" b="1" dirty="0"/>
              <a:t>olej, pepř mletý, sůl, jablečný ocet</a:t>
            </a:r>
          </a:p>
          <a:p>
            <a:pPr marL="0" indent="0" algn="just">
              <a:buNone/>
            </a:pPr>
            <a:r>
              <a:rPr lang="cs-CZ" dirty="0"/>
              <a:t>Naklíčíte mungo. Rajčata, cibulku umyjte a nakrájejte na kousky. Vše spolu s dresinkem a fazolemi mungo promícháte.</a:t>
            </a:r>
          </a:p>
          <a:p>
            <a:pPr marL="0" indent="0" algn="just">
              <a:buNone/>
            </a:pPr>
            <a:r>
              <a:rPr lang="cs-CZ" dirty="0"/>
              <a:t>Dresing: smícháte jablečný ocet, olej, pepř a sůl.</a:t>
            </a:r>
          </a:p>
          <a:p>
            <a:pPr marL="0" indent="0">
              <a:buNone/>
            </a:pPr>
            <a:r>
              <a:rPr lang="cs-CZ" b="1" i="1" dirty="0"/>
              <a:t>Vybrala Vratislava </a:t>
            </a:r>
            <a:r>
              <a:rPr lang="cs-CZ" b="1" i="1" dirty="0" err="1"/>
              <a:t>Zdrubecká</a:t>
            </a:r>
            <a:r>
              <a:rPr lang="cs-CZ" b="1" i="1" dirty="0"/>
              <a:t>  2. ročník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361DD07-023D-4F1A-B45D-D607DFAB6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95" y="232971"/>
            <a:ext cx="3960440" cy="2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3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09900"/>
                </a:solidFill>
              </a:rPr>
              <a:t>FAZOLE MUNGO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rgbClr val="009900"/>
                </a:solidFill>
              </a:rPr>
              <a:t>Pomazánka z fazolí mungo</a:t>
            </a:r>
          </a:p>
          <a:p>
            <a:pPr marL="0" indent="0">
              <a:buNone/>
            </a:pPr>
            <a:r>
              <a:rPr lang="cs-CZ" b="1" dirty="0"/>
              <a:t>1 hrnek uvařených mungo fazolí,</a:t>
            </a:r>
          </a:p>
          <a:p>
            <a:pPr marL="0" indent="0">
              <a:buNone/>
            </a:pPr>
            <a:r>
              <a:rPr lang="cs-CZ" b="1" dirty="0"/>
              <a:t>1 pomazánkové máslo, trochu majonézy, sůl, pepř</a:t>
            </a:r>
          </a:p>
          <a:p>
            <a:pPr marL="0" indent="0" algn="just">
              <a:buNone/>
            </a:pPr>
            <a:r>
              <a:rPr lang="cs-CZ" dirty="0"/>
              <a:t>Fazole mungo namočíte na 2 hodiny do vody. </a:t>
            </a:r>
          </a:p>
          <a:p>
            <a:pPr marL="0" indent="0" algn="just">
              <a:buNone/>
            </a:pPr>
            <a:r>
              <a:rPr lang="cs-CZ" dirty="0"/>
              <a:t>Pak scedíte, propláchnete a v nové vodě uvaříte doměkka, ke konci osolíte. Po uvaření scedíte a necháte vychladnout. Přidáte pomazánkové máslo, majonézu a rozmixujete. Dochutíte solí a pepřem,  můžete i bylinkami podle vlastní chuti.</a:t>
            </a:r>
          </a:p>
          <a:p>
            <a:pPr marL="0" indent="0">
              <a:buNone/>
            </a:pPr>
            <a:r>
              <a:rPr lang="cs-CZ" b="1" i="1" dirty="0"/>
              <a:t>Vybrala Miluška </a:t>
            </a:r>
            <a:r>
              <a:rPr lang="cs-CZ" b="1" i="1" dirty="0" err="1"/>
              <a:t>Schlesingerová</a:t>
            </a:r>
            <a:r>
              <a:rPr lang="cs-CZ" b="1" i="1" dirty="0"/>
              <a:t> 3. ročník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52D0634-8472-403D-910E-EE44BB249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84" y="196967"/>
            <a:ext cx="3744416" cy="17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3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A50021"/>
                </a:solidFill>
              </a:rPr>
              <a:t>FAZOLE ADZUKI</a:t>
            </a:r>
            <a:br>
              <a:rPr lang="cs-CZ" b="1" dirty="0">
                <a:solidFill>
                  <a:srgbClr val="A50021"/>
                </a:solidFill>
              </a:rPr>
            </a:br>
            <a:r>
              <a:rPr lang="cs-CZ" b="1" dirty="0">
                <a:solidFill>
                  <a:srgbClr val="A50021"/>
                </a:solidFill>
              </a:rPr>
              <a:t> A UMEOCET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b="1" u="sng" dirty="0">
                <a:solidFill>
                  <a:srgbClr val="A50021"/>
                </a:solidFill>
              </a:rPr>
              <a:t>Pomazánka z </a:t>
            </a:r>
            <a:r>
              <a:rPr lang="cs-CZ" sz="11200" b="1" u="sng" dirty="0" err="1">
                <a:solidFill>
                  <a:srgbClr val="A50021"/>
                </a:solidFill>
              </a:rPr>
              <a:t>adzuki</a:t>
            </a:r>
            <a:r>
              <a:rPr lang="cs-CZ" sz="11200" b="1" u="sng" dirty="0">
                <a:solidFill>
                  <a:srgbClr val="A50021"/>
                </a:solidFill>
              </a:rPr>
              <a:t> fazolí </a:t>
            </a:r>
          </a:p>
          <a:p>
            <a:pPr marL="0" indent="0">
              <a:buNone/>
            </a:pPr>
            <a:r>
              <a:rPr lang="cs-CZ" sz="11200" b="1" dirty="0">
                <a:solidFill>
                  <a:srgbClr val="A50021"/>
                </a:solidFill>
              </a:rPr>
              <a:t>        </a:t>
            </a:r>
            <a:r>
              <a:rPr lang="cs-CZ" sz="11200" b="1" u="sng" dirty="0">
                <a:solidFill>
                  <a:srgbClr val="A50021"/>
                </a:solidFill>
              </a:rPr>
              <a:t>a sušených rajčat</a:t>
            </a:r>
          </a:p>
          <a:p>
            <a:pPr marL="0" indent="0">
              <a:buNone/>
            </a:pPr>
            <a:r>
              <a:rPr lang="cs-CZ" sz="11200" b="1" dirty="0"/>
              <a:t>300 g uvařených fazolí </a:t>
            </a:r>
            <a:r>
              <a:rPr lang="cs-CZ" sz="11200" b="1" dirty="0" err="1"/>
              <a:t>adzuki</a:t>
            </a:r>
            <a:r>
              <a:rPr lang="cs-CZ" sz="11200" b="1" dirty="0"/>
              <a:t>, 1 cibule,</a:t>
            </a:r>
          </a:p>
          <a:p>
            <a:pPr marL="0" indent="0">
              <a:buNone/>
            </a:pPr>
            <a:r>
              <a:rPr lang="cs-CZ" sz="11200" b="1" dirty="0"/>
              <a:t>3 stroužky česneku, sušená rajčata naložená v oleji, </a:t>
            </a:r>
          </a:p>
          <a:p>
            <a:pPr marL="0" indent="0">
              <a:buNone/>
            </a:pPr>
            <a:r>
              <a:rPr lang="cs-CZ" sz="11200" b="1" dirty="0" err="1"/>
              <a:t>umeocet</a:t>
            </a:r>
            <a:r>
              <a:rPr lang="cs-CZ" sz="11200" b="1" dirty="0"/>
              <a:t>, zelené natě</a:t>
            </a:r>
          </a:p>
          <a:p>
            <a:pPr marL="0" indent="0" algn="just">
              <a:buNone/>
            </a:pPr>
            <a:r>
              <a:rPr lang="cs-CZ" sz="11200" dirty="0"/>
              <a:t>Nadrobno nakrájejte cibuli a česnek a osmahněte na oleji. Uvařené fazolky smíchejte s pěti až šesti nakrájenými sušenými rajčaty, osmahnutou cibulkou, česnekem, dvěma lžícemi oleje a </a:t>
            </a:r>
            <a:r>
              <a:rPr lang="cs-CZ" sz="11200" dirty="0" err="1"/>
              <a:t>umeoctem</a:t>
            </a:r>
            <a:r>
              <a:rPr lang="cs-CZ" sz="11200" dirty="0"/>
              <a:t>. Směs dohladka rozmixujte. Podle potřeby přidáte sůl a pepř.  Můžete zdobit zelenou petrželkou.</a:t>
            </a:r>
          </a:p>
          <a:p>
            <a:pPr marL="0" indent="0">
              <a:buNone/>
            </a:pPr>
            <a:r>
              <a:rPr lang="cs-CZ" sz="9600" b="1" i="1" dirty="0"/>
              <a:t>Připravila Kristýna </a:t>
            </a:r>
            <a:r>
              <a:rPr lang="cs-CZ" sz="9600" b="1" i="1" dirty="0" err="1"/>
              <a:t>Herčková</a:t>
            </a:r>
            <a:r>
              <a:rPr lang="cs-CZ" sz="9600" b="1" i="1" dirty="0"/>
              <a:t> 3. ročník </a:t>
            </a:r>
          </a:p>
          <a:p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9370264-1F0F-4D0C-BFFF-350C92571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21" y="116632"/>
            <a:ext cx="4386716" cy="2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0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FF3300"/>
                </a:solidFill>
              </a:rPr>
              <a:t>ČERVENÁ ČOČKA </a:t>
            </a:r>
            <a:br>
              <a:rPr lang="cs-CZ" b="1" dirty="0">
                <a:solidFill>
                  <a:srgbClr val="FF3300"/>
                </a:solidFill>
              </a:rPr>
            </a:br>
            <a:r>
              <a:rPr lang="cs-CZ" b="1" dirty="0">
                <a:solidFill>
                  <a:srgbClr val="FF3300"/>
                </a:solidFill>
              </a:rPr>
              <a:t>A HIMALÁJSKÁ SŮL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u="sng" dirty="0">
                <a:solidFill>
                  <a:srgbClr val="FF3300"/>
                </a:solidFill>
              </a:rPr>
              <a:t>Pomazánka z červené čočky</a:t>
            </a:r>
          </a:p>
          <a:p>
            <a:pPr marL="0" indent="0">
              <a:buNone/>
            </a:pPr>
            <a:r>
              <a:rPr lang="cs-CZ" sz="2400" b="1" dirty="0"/>
              <a:t>200 g čočky, 5 lžic oleje, </a:t>
            </a:r>
          </a:p>
          <a:p>
            <a:pPr marL="0" indent="0" algn="just">
              <a:buNone/>
            </a:pPr>
            <a:r>
              <a:rPr lang="cs-CZ" sz="2400" b="1" dirty="0"/>
              <a:t>3 stroužky česneku, 1 cibule nakrájená na kostičky, </a:t>
            </a:r>
          </a:p>
          <a:p>
            <a:pPr marL="0" indent="0" algn="just">
              <a:buNone/>
            </a:pPr>
            <a:r>
              <a:rPr lang="cs-CZ" sz="2400" b="1" dirty="0"/>
              <a:t>1 mrkev, nastrouhaná na hrubém struhadle, kůra z jednoho citronu + šťáva podle chuti, bazalka, himalájská sůl, chilli</a:t>
            </a:r>
          </a:p>
          <a:p>
            <a:pPr marL="0" indent="0" algn="just">
              <a:buNone/>
            </a:pPr>
            <a:r>
              <a:rPr lang="cs-CZ" sz="2400" dirty="0"/>
              <a:t> Červenou čočku operte. Na oleji orestujte cibuli a utřený česnek. Přidejte mrkev, chilli, nastrouhanou citronovou kůru a orestujte. Pak přidejte čočku a chvíli opékejte. Zalijte směs vroucí vodou a osolte. Vaříte pod pokličkou až je čočka měkká a voda se vyvaří. Díky pravidelnému míchání se získá ‚pomazánková‘ konzistence i bez mixování. Nechte vychladnout. Pak do ní zamíchejte, bazalku a citronovou šťávu podle chuti. Zdobte kouskem rajčete.</a:t>
            </a:r>
          </a:p>
          <a:p>
            <a:pPr marL="0" indent="0">
              <a:buNone/>
            </a:pPr>
            <a:r>
              <a:rPr lang="cs-CZ" sz="2400" b="1" i="1" dirty="0"/>
              <a:t>Připravila Kristýna </a:t>
            </a:r>
            <a:r>
              <a:rPr lang="cs-CZ" sz="2400" b="1" i="1" dirty="0" err="1"/>
              <a:t>Herčková</a:t>
            </a:r>
            <a:r>
              <a:rPr lang="cs-CZ" sz="2400" b="1" i="1" dirty="0"/>
              <a:t> 3. ročník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8147735-FFEA-4468-B641-C8D8A03A5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76" y="116632"/>
            <a:ext cx="3816424" cy="22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5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FF9900"/>
                </a:solidFill>
              </a:rPr>
              <a:t>CIZRNA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2800" b="1" u="sng" dirty="0">
                <a:solidFill>
                  <a:srgbClr val="FF9900"/>
                </a:solidFill>
              </a:rPr>
              <a:t>Cizrnový koláč</a:t>
            </a:r>
          </a:p>
          <a:p>
            <a:pPr marL="0" indent="0">
              <a:buNone/>
            </a:pPr>
            <a:r>
              <a:rPr lang="cs-CZ" sz="11200" b="1" dirty="0"/>
              <a:t>500g vařené cizrny, 4 vejce,</a:t>
            </a:r>
          </a:p>
          <a:p>
            <a:pPr marL="0" indent="0">
              <a:buNone/>
            </a:pPr>
            <a:r>
              <a:rPr lang="cs-CZ" sz="11200" b="1" dirty="0"/>
              <a:t>250 g krupicového cukru, </a:t>
            </a:r>
          </a:p>
          <a:p>
            <a:pPr marL="0" indent="0">
              <a:buNone/>
            </a:pPr>
            <a:r>
              <a:rPr lang="cs-CZ" sz="11200" b="1" dirty="0"/>
              <a:t>½ lžičky kypřicího prášku bez fosfátu, </a:t>
            </a:r>
          </a:p>
          <a:p>
            <a:pPr marL="0" indent="0">
              <a:buNone/>
            </a:pPr>
            <a:r>
              <a:rPr lang="cs-CZ" sz="11200" b="1" dirty="0"/>
              <a:t>strouhanou kůru ze 2 citronů, vanilkový cukr</a:t>
            </a:r>
          </a:p>
          <a:p>
            <a:pPr marL="0" indent="0" algn="just">
              <a:buNone/>
            </a:pPr>
            <a:r>
              <a:rPr lang="cs-CZ" sz="11200" dirty="0"/>
              <a:t>Cizrnu rozmixujte na hladkou kaši a v míse ji spojte s ostatními surovinami. Troubu předehřejte na 170 °C, Formu vyložte pečicího papírem. Pečte 45 minut.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r>
              <a:rPr lang="cs-CZ" sz="9600" b="1" i="1" dirty="0"/>
              <a:t>Připravila Nikola Prudká 3. ročník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E42F79E-C4B9-457A-872E-D51B3C3E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2068"/>
            <a:ext cx="432048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0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>
                <a:solidFill>
                  <a:srgbClr val="FF9900"/>
                </a:solidFill>
              </a:rPr>
              <a:t>CIZRNA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rgbClr val="FF9900"/>
                </a:solidFill>
              </a:rPr>
              <a:t>Cizrnová pomazánka 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FF9900"/>
                </a:solidFill>
              </a:rPr>
              <a:t>s okurkou a paprikou</a:t>
            </a:r>
          </a:p>
          <a:p>
            <a:pPr marL="0" indent="0">
              <a:buNone/>
            </a:pPr>
            <a:r>
              <a:rPr lang="cs-CZ" b="1" dirty="0"/>
              <a:t>100 g uvařené cizrny, </a:t>
            </a:r>
          </a:p>
          <a:p>
            <a:pPr marL="0" indent="0">
              <a:buNone/>
            </a:pPr>
            <a:r>
              <a:rPr lang="cs-CZ" b="1" dirty="0"/>
              <a:t>1 žervé sýr Imperial, trochu majonézy</a:t>
            </a:r>
          </a:p>
          <a:p>
            <a:pPr marL="0" indent="0">
              <a:buNone/>
            </a:pPr>
            <a:r>
              <a:rPr lang="cs-CZ" b="1" dirty="0"/>
              <a:t>1 lžíce oleje, sterilovaná okurka a čerstvá paprika, sůl, chilli </a:t>
            </a:r>
          </a:p>
          <a:p>
            <a:pPr marL="0" indent="0" algn="just">
              <a:buNone/>
            </a:pPr>
            <a:r>
              <a:rPr lang="cs-CZ" dirty="0"/>
              <a:t>Uvařenou cizrnu rozmixujte spolu se sýrem, lžící oleje a solí na pastu. Nakonec lehce vmíchejte nadrobno nakrájenou okurku a papriku. </a:t>
            </a:r>
          </a:p>
          <a:p>
            <a:pPr marL="0" indent="0">
              <a:buNone/>
            </a:pPr>
            <a:r>
              <a:rPr lang="cs-CZ" b="1" i="1" dirty="0"/>
              <a:t>Připravila Nikola Prudká 3. ročník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70225B4-1A7C-4473-8D46-9201520C0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1"/>
            <a:ext cx="424847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3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7030A0"/>
                </a:solidFill>
              </a:rPr>
              <a:t>TOFU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>
                <a:solidFill>
                  <a:srgbClr val="7030A0"/>
                </a:solidFill>
              </a:rPr>
              <a:t>Vaječná pomazánka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             </a:t>
            </a:r>
            <a:r>
              <a:rPr lang="cs-CZ" b="1" u="sng" dirty="0">
                <a:solidFill>
                  <a:srgbClr val="7030A0"/>
                </a:solidFill>
              </a:rPr>
              <a:t>a tofu</a:t>
            </a:r>
          </a:p>
          <a:p>
            <a:pPr marL="0" indent="0">
              <a:buNone/>
            </a:pPr>
            <a:r>
              <a:rPr lang="cs-CZ" b="1" dirty="0"/>
              <a:t>Sůl, sójová omáčka, uzené tofu, </a:t>
            </a:r>
          </a:p>
          <a:p>
            <a:pPr marL="0" indent="0">
              <a:buNone/>
            </a:pPr>
            <a:r>
              <a:rPr lang="cs-CZ" b="1" dirty="0"/>
              <a:t>máslo, sterilované okurky, </a:t>
            </a:r>
            <a:r>
              <a:rPr lang="cs-CZ" b="1" dirty="0" smtClean="0"/>
              <a:t>česnek, </a:t>
            </a:r>
            <a:r>
              <a:rPr lang="cs-CZ" b="1" dirty="0"/>
              <a:t>vejce uvařené natvrdo.</a:t>
            </a:r>
          </a:p>
          <a:p>
            <a:pPr marL="0" indent="0">
              <a:buNone/>
            </a:pPr>
            <a:r>
              <a:rPr lang="cs-CZ" dirty="0"/>
              <a:t>Tofu, vejce, okurky nastrouháte, přidáte zbytek ingrediencí a promícháte.</a:t>
            </a:r>
          </a:p>
          <a:p>
            <a:pPr marL="0" indent="0">
              <a:buNone/>
            </a:pPr>
            <a:r>
              <a:rPr lang="cs-CZ" b="1" i="1" dirty="0"/>
              <a:t>Vybrala Veronika Holubová 2. ročník</a:t>
            </a:r>
          </a:p>
          <a:p>
            <a:endParaRPr lang="cs-CZ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ACB651-146D-4E76-9B20-F2175111B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6967"/>
            <a:ext cx="5040560" cy="24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FF3300"/>
                </a:solidFill>
              </a:rPr>
              <a:t>LOSOS A KŘEN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rgbClr val="FF3300"/>
                </a:solidFill>
              </a:rPr>
              <a:t>Lososová pomazánka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3300"/>
                </a:solidFill>
              </a:rPr>
              <a:t>           </a:t>
            </a:r>
            <a:r>
              <a:rPr lang="cs-CZ" b="1" u="sng" dirty="0">
                <a:solidFill>
                  <a:srgbClr val="FF3300"/>
                </a:solidFill>
              </a:rPr>
              <a:t>s křenem</a:t>
            </a:r>
          </a:p>
          <a:p>
            <a:pPr marL="0" indent="0">
              <a:buNone/>
            </a:pPr>
            <a:r>
              <a:rPr lang="cs-CZ" b="1" dirty="0"/>
              <a:t>Uzený losos, pomazánkové máslo, </a:t>
            </a:r>
          </a:p>
          <a:p>
            <a:pPr marL="0" indent="0">
              <a:buNone/>
            </a:pPr>
            <a:r>
              <a:rPr lang="cs-CZ" b="1" dirty="0"/>
              <a:t>1 lžíce křenu, 1 lžička dijonské hořčice, sůl, pepř, kopr nebo zelená petrželka</a:t>
            </a:r>
          </a:p>
          <a:p>
            <a:pPr marL="0" indent="0" algn="just">
              <a:buNone/>
            </a:pPr>
            <a:r>
              <a:rPr lang="cs-CZ" dirty="0"/>
              <a:t>Lososa zbavíte kůže a vidličkou natrháte maso na malé kousíčky, přidáte zbylé suroviny, dochutíte himalájskou  solí, pepřem a dobře promícháte.</a:t>
            </a:r>
          </a:p>
          <a:p>
            <a:pPr marL="0" indent="0">
              <a:buNone/>
            </a:pPr>
            <a:r>
              <a:rPr lang="cs-CZ" b="1" i="1" dirty="0"/>
              <a:t>Připravila </a:t>
            </a:r>
            <a:r>
              <a:rPr lang="cs-CZ" b="1" i="1" dirty="0" err="1"/>
              <a:t>Stöhrová</a:t>
            </a:r>
            <a:r>
              <a:rPr lang="cs-CZ" b="1" i="1" dirty="0"/>
              <a:t> Zdena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E5BA093-315B-43F0-BE86-5A98B4137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35" y="116633"/>
            <a:ext cx="439248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908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1096</Words>
  <Application>Microsoft Office PowerPoint</Application>
  <PresentationFormat>Předvádění na obrazovce (4:3)</PresentationFormat>
  <Paragraphs>136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JAK POUŽÍT MÉNĚ ZNÁMÉ POTRAVINY V KUCHYNI</vt:lpstr>
      <vt:lpstr>FAZOLE MUNGO  A JABLEČNÝ OCET</vt:lpstr>
      <vt:lpstr>FAZOLE MUNGO</vt:lpstr>
      <vt:lpstr>FAZOLE ADZUKI  A UMEOCET</vt:lpstr>
      <vt:lpstr>ČERVENÁ ČOČKA  A HIMALÁJSKÁ SŮL</vt:lpstr>
      <vt:lpstr>CIZRNA</vt:lpstr>
      <vt:lpstr>CIZRNA</vt:lpstr>
      <vt:lpstr>TOFU</vt:lpstr>
      <vt:lpstr>LOSOS A KŘEN</vt:lpstr>
      <vt:lpstr>LOSOS</vt:lpstr>
      <vt:lpstr>TUŇÁK</vt:lpstr>
      <vt:lpstr>RYBÍ OMÁČKA</vt:lpstr>
      <vt:lpstr>MOŘSKÉ ŘASY A  RYBÍ OMÁČKA</vt:lpstr>
      <vt:lpstr>RÝŽOVÝ OCET</vt:lpstr>
      <vt:lpstr>       SEZAM</vt:lpstr>
      <vt:lpstr>POHANKA</vt:lpstr>
      <vt:lpstr>KAROB</vt:lpstr>
      <vt:lpstr>      KŘEN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Stöhrová</dc:creator>
  <cp:lastModifiedBy>Zdeňka Stöhrová</cp:lastModifiedBy>
  <cp:revision>42</cp:revision>
  <dcterms:created xsi:type="dcterms:W3CDTF">2020-01-28T07:16:07Z</dcterms:created>
  <dcterms:modified xsi:type="dcterms:W3CDTF">2020-02-05T09:28:59Z</dcterms:modified>
</cp:coreProperties>
</file>