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84" r:id="rId13"/>
    <p:sldId id="281" r:id="rId14"/>
    <p:sldId id="279" r:id="rId15"/>
    <p:sldId id="312" r:id="rId16"/>
    <p:sldId id="295" r:id="rId17"/>
    <p:sldId id="296" r:id="rId18"/>
    <p:sldId id="297" r:id="rId19"/>
    <p:sldId id="283" r:id="rId20"/>
    <p:sldId id="278" r:id="rId21"/>
    <p:sldId id="285" r:id="rId22"/>
    <p:sldId id="298" r:id="rId23"/>
    <p:sldId id="315" r:id="rId24"/>
    <p:sldId id="300" r:id="rId25"/>
    <p:sldId id="311" r:id="rId26"/>
    <p:sldId id="302" r:id="rId27"/>
    <p:sldId id="303" r:id="rId28"/>
    <p:sldId id="304" r:id="rId29"/>
    <p:sldId id="313" r:id="rId30"/>
    <p:sldId id="305" r:id="rId31"/>
    <p:sldId id="289" r:id="rId32"/>
    <p:sldId id="290" r:id="rId33"/>
    <p:sldId id="291" r:id="rId34"/>
    <p:sldId id="288" r:id="rId35"/>
    <p:sldId id="292" r:id="rId36"/>
    <p:sldId id="293" r:id="rId37"/>
    <p:sldId id="306" r:id="rId38"/>
    <p:sldId id="308" r:id="rId39"/>
    <p:sldId id="307" r:id="rId40"/>
    <p:sldId id="309" r:id="rId41"/>
    <p:sldId id="310" r:id="rId42"/>
    <p:sldId id="314" r:id="rId43"/>
    <p:sldId id="316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94660"/>
  </p:normalViewPr>
  <p:slideViewPr>
    <p:cSldViewPr>
      <p:cViewPr varScale="1">
        <p:scale>
          <a:sx n="102" d="100"/>
          <a:sy n="102" d="100"/>
        </p:scale>
        <p:origin x="3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A87AD88-69BC-465C-9371-A99587A37980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A6B082F-BCB1-496A-85D0-44CE0196BA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 smtClean="0"/>
              <a:t>Cesta odpadu u nás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712568" cy="91365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Vypracovaly: Tereza  Pecháčková NSV2</a:t>
            </a:r>
          </a:p>
          <a:p>
            <a:r>
              <a:rPr lang="cs-CZ" sz="1800" dirty="0" smtClean="0"/>
              <a:t>                       Monika Andrlová NSV2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7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Ekonomicky   výhodný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Roztřídí: reklamní, kancelářský papír, kartony</a:t>
            </a:r>
          </a:p>
          <a:p>
            <a:r>
              <a:rPr lang="cs-CZ" dirty="0"/>
              <a:t>prodá odběrateli a má z něj zisk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Ekonomicky nevýhodný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152" y="1329263"/>
            <a:ext cx="3657600" cy="406208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Znečištěný papír</a:t>
            </a:r>
          </a:p>
          <a:p>
            <a:r>
              <a:rPr lang="cs-CZ" dirty="0" smtClean="0"/>
              <a:t>Tetrapaky</a:t>
            </a:r>
          </a:p>
          <a:p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smtClean="0"/>
              <a:t>Tento odpad </a:t>
            </a:r>
            <a:r>
              <a:rPr lang="cs-CZ" dirty="0" err="1" smtClean="0"/>
              <a:t>remat</a:t>
            </a:r>
            <a:r>
              <a:rPr lang="cs-CZ" dirty="0" smtClean="0"/>
              <a:t> slisuje </a:t>
            </a:r>
            <a:r>
              <a:rPr lang="cs-CZ" dirty="0"/>
              <a:t>a převeze do </a:t>
            </a:r>
            <a:r>
              <a:rPr lang="cs-CZ" dirty="0" smtClean="0"/>
              <a:t>SAKO Brno (spalovna komunálního odpadu v Brně)</a:t>
            </a:r>
          </a:p>
          <a:p>
            <a:r>
              <a:rPr lang="cs-CZ" dirty="0" smtClean="0"/>
              <a:t>SAKO tetrapaky dále ekonomicky zhodnotí</a:t>
            </a:r>
          </a:p>
          <a:p>
            <a:r>
              <a:rPr lang="cs-CZ" dirty="0" smtClean="0"/>
              <a:t>Ostatní spálí</a:t>
            </a:r>
            <a:endParaRPr lang="cs-CZ" dirty="0"/>
          </a:p>
        </p:txBody>
      </p:sp>
      <p:pic>
        <p:nvPicPr>
          <p:cNvPr id="5122" name="Picture 2" descr="C:\Users\Mirka\Pictures\ekotým\EKODEN 14.12.2015\papír 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0" y="3475856"/>
            <a:ext cx="3053444" cy="20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rka\Pictures\ekotým\EKODEN 14.12.2015\papír li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84" y="4909145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rka\Desktop\EKOTÝM\Fotky\2013-2014\5,2,2014 Brno Sako, Lipka\13819048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00935"/>
            <a:ext cx="2438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30480" cy="16002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Co patří do žlutého kontejneru?</a:t>
            </a:r>
            <a:endParaRPr lang="cs-CZ" sz="6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87229"/>
            <a:ext cx="5472608" cy="43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Žlutý</a:t>
            </a:r>
            <a:br>
              <a:rPr lang="cs-CZ" dirty="0" smtClean="0"/>
            </a:br>
            <a:r>
              <a:rPr lang="cs-CZ" dirty="0" smtClean="0"/>
              <a:t>kontejner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5" y="457200"/>
            <a:ext cx="2808313" cy="4114800"/>
          </a:xfrm>
        </p:spPr>
        <p:txBody>
          <a:bodyPr/>
          <a:lstStyle/>
          <a:p>
            <a:r>
              <a:rPr lang="cs-CZ" dirty="0" smtClean="0"/>
              <a:t>PET lahve, nádoby od šamponů, kosmetiky, čistících prostředků, vymyté kelímky od potravin, sáčky, igelity, …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10589"/>
            <a:ext cx="3716660" cy="6882704"/>
          </a:xfrm>
        </p:spPr>
      </p:pic>
    </p:spTree>
    <p:extLst>
      <p:ext uri="{BB962C8B-B14F-4D97-AF65-F5344CB8AC3E}">
        <p14:creationId xmlns:p14="http://schemas.microsoft.com/office/powerpoint/2010/main" val="41038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572000"/>
            <a:ext cx="5135088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Žlutý</a:t>
            </a:r>
            <a:br>
              <a:rPr lang="cs-CZ" dirty="0" smtClean="0"/>
            </a:br>
            <a:r>
              <a:rPr lang="cs-CZ" dirty="0" smtClean="0"/>
              <a:t>kontejner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27" y="501382"/>
            <a:ext cx="3595985" cy="270036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476672"/>
            <a:ext cx="2801887" cy="482453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Jednou za 14 dní </a:t>
            </a:r>
            <a:br>
              <a:rPr lang="cs-CZ" sz="2800" dirty="0" smtClean="0"/>
            </a:br>
            <a:r>
              <a:rPr lang="cs-CZ" sz="2800" dirty="0" smtClean="0"/>
              <a:t>(při včasné objednávce i dříve) přijedou popeláři, kteří ten den vyváží jen žluté popelnice. Po naplnění auta plast odvezou do </a:t>
            </a:r>
            <a:r>
              <a:rPr lang="cs-CZ" sz="2800" dirty="0" err="1" smtClean="0"/>
              <a:t>Rematu</a:t>
            </a:r>
            <a:r>
              <a:rPr lang="cs-CZ" sz="2800" dirty="0" smtClean="0"/>
              <a:t>.  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34444"/>
            <a:ext cx="3757532" cy="28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Remat</a:t>
            </a:r>
            <a:r>
              <a:rPr lang="cs-CZ" dirty="0" smtClean="0"/>
              <a:t> plast dále zpracovává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561" y="457200"/>
            <a:ext cx="2952328" cy="4114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 </a:t>
            </a:r>
            <a:r>
              <a:rPr lang="cs-CZ" sz="2400" dirty="0" err="1" smtClean="0"/>
              <a:t>dotřiďovací</a:t>
            </a:r>
            <a:r>
              <a:rPr lang="cs-CZ" sz="2400" dirty="0" smtClean="0"/>
              <a:t> lince plast přebere pracovník </a:t>
            </a:r>
            <a:r>
              <a:rPr lang="cs-CZ" sz="2400" dirty="0" err="1"/>
              <a:t>R</a:t>
            </a:r>
            <a:r>
              <a:rPr lang="cs-CZ" sz="2400" dirty="0" err="1" smtClean="0"/>
              <a:t>ematu</a:t>
            </a:r>
            <a:r>
              <a:rPr lang="cs-CZ" sz="2400" dirty="0" smtClean="0"/>
              <a:t> na dvě skupiny.</a:t>
            </a:r>
          </a:p>
          <a:p>
            <a:endParaRPr lang="cs-CZ" sz="2400" dirty="0" smtClean="0"/>
          </a:p>
          <a:p>
            <a:r>
              <a:rPr lang="cs-CZ" sz="2400" dirty="0" smtClean="0"/>
              <a:t>Ekonomicky výhodný </a:t>
            </a:r>
          </a:p>
          <a:p>
            <a:endParaRPr lang="cs-CZ" sz="2400" dirty="0" smtClean="0"/>
          </a:p>
          <a:p>
            <a:r>
              <a:rPr lang="cs-CZ" sz="2400" dirty="0" smtClean="0"/>
              <a:t>Ekonomicky nevýhodný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10" y="476672"/>
            <a:ext cx="4386064" cy="32895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66220"/>
            <a:ext cx="3647368" cy="24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Ekonomicky   výhodný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3568" y="1276350"/>
            <a:ext cx="3657600" cy="3048000"/>
          </a:xfrm>
        </p:spPr>
        <p:txBody>
          <a:bodyPr/>
          <a:lstStyle/>
          <a:p>
            <a:r>
              <a:rPr lang="cs-CZ" dirty="0" smtClean="0"/>
              <a:t>PET lahve, igelity, …</a:t>
            </a:r>
          </a:p>
          <a:p>
            <a:r>
              <a:rPr lang="cs-CZ" dirty="0"/>
              <a:t>prodá odběrateli a má z něj zisk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Ekonomicky nevýhodný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152" y="1329263"/>
            <a:ext cx="3657600" cy="4062085"/>
          </a:xfrm>
        </p:spPr>
        <p:txBody>
          <a:bodyPr>
            <a:normAutofit/>
          </a:bodyPr>
          <a:lstStyle/>
          <a:p>
            <a:r>
              <a:rPr lang="cs-CZ" dirty="0" smtClean="0"/>
              <a:t>Nádoby od chemikálií</a:t>
            </a:r>
          </a:p>
          <a:p>
            <a:r>
              <a:rPr lang="cs-CZ" dirty="0" smtClean="0"/>
              <a:t>Ostatní …</a:t>
            </a:r>
          </a:p>
          <a:p>
            <a:pPr marL="0" indent="0">
              <a:buNone/>
            </a:pPr>
            <a:r>
              <a:rPr lang="cs-CZ" dirty="0" smtClean="0"/>
              <a:t>Tento odpad </a:t>
            </a:r>
            <a:r>
              <a:rPr lang="cs-CZ" dirty="0" err="1"/>
              <a:t>R</a:t>
            </a:r>
            <a:r>
              <a:rPr lang="cs-CZ" dirty="0" err="1" smtClean="0"/>
              <a:t>emat</a:t>
            </a:r>
            <a:r>
              <a:rPr lang="cs-CZ" dirty="0" smtClean="0"/>
              <a:t> slisuje </a:t>
            </a:r>
            <a:r>
              <a:rPr lang="cs-CZ" dirty="0"/>
              <a:t>a převeze do </a:t>
            </a:r>
            <a:r>
              <a:rPr lang="cs-CZ" dirty="0" smtClean="0"/>
              <a:t>SAKO Brno (spalovna komunálního odpadu v Brně)</a:t>
            </a:r>
          </a:p>
          <a:p>
            <a:r>
              <a:rPr lang="cs-CZ" dirty="0" smtClean="0"/>
              <a:t>SAKO nádoby dále ekonomicky zhodnotí</a:t>
            </a:r>
          </a:p>
          <a:p>
            <a:r>
              <a:rPr lang="cs-CZ" dirty="0" smtClean="0"/>
              <a:t>Ostatní spálí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131624" cy="3100425"/>
          </a:xfrm>
          <a:prstGeom prst="rect">
            <a:avLst/>
          </a:prstGeom>
        </p:spPr>
      </p:pic>
      <p:pic>
        <p:nvPicPr>
          <p:cNvPr id="2051" name="Picture 3" descr="C:\Users\Mirka\Desktop\EKOTÝM\Fotky\2013-2014\5,2,2014 Brno Sako, Lipka\P10606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r="50000" b="54062"/>
          <a:stretch/>
        </p:blipFill>
        <p:spPr bwMode="auto">
          <a:xfrm>
            <a:off x="4788024" y="5013176"/>
            <a:ext cx="4064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30480" cy="16002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Co patří do hnědého kontejneru?</a:t>
            </a:r>
            <a:endParaRPr lang="cs-CZ" sz="6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8484"/>
            <a:ext cx="3129806" cy="49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Hnědý</a:t>
            </a:r>
            <a:br>
              <a:rPr lang="cs-CZ" dirty="0" smtClean="0"/>
            </a:br>
            <a:r>
              <a:rPr lang="cs-CZ" dirty="0" smtClean="0"/>
              <a:t>kontejner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5" y="457200"/>
            <a:ext cx="2808313" cy="4114800"/>
          </a:xfrm>
        </p:spPr>
        <p:txBody>
          <a:bodyPr/>
          <a:lstStyle/>
          <a:p>
            <a:r>
              <a:rPr lang="cs-CZ" dirty="0" smtClean="0"/>
              <a:t>Zbytky potravin (slupky od zeleniny, ovoce), listy a nať ze zeleniny, čajový odpad, kávová sedlina, skořápky z vajíček, tráva, listí, květy, seno, sláma,…..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4860502" cy="6858709"/>
          </a:xfrm>
        </p:spPr>
      </p:pic>
    </p:spTree>
    <p:extLst>
      <p:ext uri="{BB962C8B-B14F-4D97-AF65-F5344CB8AC3E}">
        <p14:creationId xmlns:p14="http://schemas.microsoft.com/office/powerpoint/2010/main" val="4981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Bioodpad zpracovává SD Červený vrch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79"/>
            <a:ext cx="4608512" cy="149339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980166" cy="22322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8"/>
          <a:stretch/>
        </p:blipFill>
        <p:spPr>
          <a:xfrm>
            <a:off x="4283968" y="2198365"/>
            <a:ext cx="4021832" cy="24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30480" cy="16002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Co patří do zelený kontejneru?</a:t>
            </a:r>
            <a:endParaRPr lang="cs-CZ" sz="6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2" y="548680"/>
            <a:ext cx="4896543" cy="48965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555996"/>
            <a:ext cx="2895787" cy="386104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847984" y="3276972"/>
            <a:ext cx="93610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0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009.zemeturo.cz/sites/default/files/turo/odpadky_na_pla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12685"/>
            <a:ext cx="2880320" cy="20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94376" cy="16002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Odpad  končí  na  skládce </a:t>
            </a:r>
            <a:r>
              <a:rPr lang="cs-CZ" sz="4400" dirty="0"/>
              <a:t>– </a:t>
            </a:r>
            <a:r>
              <a:rPr lang="cs-CZ" sz="4400" dirty="0" smtClean="0"/>
              <a:t>– Březinka  a  zbytečně</a:t>
            </a:r>
            <a:endParaRPr lang="cs-CZ" sz="4400" dirty="0"/>
          </a:p>
        </p:txBody>
      </p:sp>
      <p:pic>
        <p:nvPicPr>
          <p:cNvPr id="1028" name="Picture 4" descr="C:\Users\Mirka\Pictures\ekotým\Březinka\10581825_403518319801955_1610851697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5" r="24245" b="12554"/>
          <a:stretch/>
        </p:blipFill>
        <p:spPr bwMode="auto">
          <a:xfrm>
            <a:off x="14520" y="687122"/>
            <a:ext cx="5997701" cy="24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rka\Pictures\ekotým\Březinka\31sklad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37" y="1598370"/>
            <a:ext cx="462716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Zelený</a:t>
            </a:r>
            <a:br>
              <a:rPr lang="cs-CZ" dirty="0" smtClean="0"/>
            </a:br>
            <a:r>
              <a:rPr lang="cs-CZ" dirty="0" smtClean="0"/>
              <a:t>kontejner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5" y="457200"/>
            <a:ext cx="2808313" cy="4114800"/>
          </a:xfrm>
        </p:spPr>
        <p:txBody>
          <a:bodyPr>
            <a:normAutofit/>
          </a:bodyPr>
          <a:lstStyle/>
          <a:p>
            <a:r>
              <a:rPr lang="cs-CZ" dirty="0" smtClean="0"/>
              <a:t>Lahve a sklenice bez kovových či plastových uzávěrů, Tabulové sklo rozbité sklo, sklenice od kompotů, ... </a:t>
            </a:r>
          </a:p>
          <a:p>
            <a:endParaRPr lang="cs-CZ" dirty="0"/>
          </a:p>
          <a:p>
            <a:r>
              <a:rPr lang="cs-CZ" dirty="0" smtClean="0"/>
              <a:t>Nepatří – keramika, porcelán, žárovky, výbojky, znečištěné sklo od barev a chemikálií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19" y="-16488"/>
            <a:ext cx="4104605" cy="6885478"/>
          </a:xfrm>
        </p:spPr>
      </p:pic>
    </p:spTree>
    <p:extLst>
      <p:ext uri="{BB962C8B-B14F-4D97-AF65-F5344CB8AC3E}">
        <p14:creationId xmlns:p14="http://schemas.microsoft.com/office/powerpoint/2010/main" val="27934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4572000"/>
            <a:ext cx="4703040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Zelený</a:t>
            </a:r>
            <a:br>
              <a:rPr lang="cs-CZ" dirty="0" smtClean="0"/>
            </a:br>
            <a:r>
              <a:rPr lang="cs-CZ" dirty="0" smtClean="0"/>
              <a:t>kontejner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27" y="501382"/>
            <a:ext cx="3595985" cy="270036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476672"/>
            <a:ext cx="2801887" cy="4824536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Popeláři, v jeden den vyváží jen zelené popelnice. Po naplnění  odvezou sklo do sběrného dvoru Červený vrch. Kde se shromažďuje, při velkém množství ho odvezou k recyklaci.   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7" r="9417" b="17544"/>
          <a:stretch/>
        </p:blipFill>
        <p:spPr>
          <a:xfrm>
            <a:off x="4860032" y="3135237"/>
            <a:ext cx="4135946" cy="19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30480" cy="16002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Co patří do červeného kontejneru?</a:t>
            </a:r>
            <a:endParaRPr lang="cs-CZ" sz="6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3348372" cy="4464496"/>
          </a:xfrm>
          <a:prstGeom prst="rect">
            <a:avLst/>
          </a:prstGeom>
          <a:ln>
            <a:noFill/>
          </a:ln>
        </p:spPr>
      </p:pic>
      <p:sp>
        <p:nvSpPr>
          <p:cNvPr id="6" name="Vývojový diagram: údaje 5"/>
          <p:cNvSpPr/>
          <p:nvPr/>
        </p:nvSpPr>
        <p:spPr>
          <a:xfrm rot="5400000">
            <a:off x="3383868" y="2528900"/>
            <a:ext cx="1080120" cy="158417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údaje 6"/>
          <p:cNvSpPr/>
          <p:nvPr/>
        </p:nvSpPr>
        <p:spPr>
          <a:xfrm rot="5216243">
            <a:off x="3409789" y="1664804"/>
            <a:ext cx="432048" cy="936104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9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4632945"/>
            <a:ext cx="6784848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Červený</a:t>
            </a:r>
            <a:br>
              <a:rPr lang="cs-CZ" dirty="0" smtClean="0"/>
            </a:br>
            <a:r>
              <a:rPr lang="cs-CZ" dirty="0" smtClean="0"/>
              <a:t>kontejner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1052736"/>
            <a:ext cx="2808312" cy="4824536"/>
          </a:xfrm>
        </p:spPr>
        <p:txBody>
          <a:bodyPr>
            <a:noAutofit/>
          </a:bodyPr>
          <a:lstStyle/>
          <a:p>
            <a:r>
              <a:rPr lang="cs-CZ" sz="1900" dirty="0"/>
              <a:t>Baterie a drobná elektrozařízení jako jsou např. kalkulačky, rádia, drobné počítačové </a:t>
            </a:r>
            <a:r>
              <a:rPr lang="cs-CZ" sz="1900" dirty="0" smtClean="0"/>
              <a:t>vybavení, telefony, …</a:t>
            </a:r>
          </a:p>
          <a:p>
            <a:endParaRPr lang="cs-CZ" sz="1900" dirty="0" smtClean="0"/>
          </a:p>
          <a:p>
            <a:r>
              <a:rPr lang="cs-CZ" sz="1900" dirty="0" smtClean="0"/>
              <a:t>Nepatří – </a:t>
            </a:r>
            <a:r>
              <a:rPr lang="cs-CZ" sz="1900" dirty="0"/>
              <a:t>Televizory, počítačové monitory, zářivky, úsporné žárovky, velké domácí spotřebiče (jako např. ledničky, pračky, chladničky </a:t>
            </a:r>
            <a:r>
              <a:rPr lang="cs-CZ" sz="1900" dirty="0" smtClean="0"/>
              <a:t>apod.).Tyto větší spotřebiče prosíme odevzdejte na SD ve vašem okolí.</a:t>
            </a:r>
            <a:endParaRPr lang="cs-CZ" sz="19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20688"/>
            <a:ext cx="2466975" cy="1847850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67" y="908720"/>
            <a:ext cx="2926033" cy="2191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19" y="4293096"/>
            <a:ext cx="3043781" cy="22798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11" y="2564904"/>
            <a:ext cx="3623010" cy="20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0440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Elektro  odpad  odebírá  SD Červený  vrch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7632"/>
            <a:ext cx="2394181" cy="359127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9363" r="50267" b="35638"/>
          <a:stretch/>
        </p:blipFill>
        <p:spPr>
          <a:xfrm>
            <a:off x="3779912" y="476672"/>
            <a:ext cx="2229966" cy="22049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59" y="2420888"/>
            <a:ext cx="2143125" cy="21431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2635"/>
            <a:ext cx="2699887" cy="25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Elektroodpad  dále zpracovává  </a:t>
            </a:r>
            <a:r>
              <a:rPr lang="cs-CZ" sz="2700" dirty="0" smtClean="0"/>
              <a:t>BAMBAS ve Skalici nad Svitavou</a:t>
            </a: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2914650" cy="38862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68" y="2060848"/>
            <a:ext cx="2715766" cy="36210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8376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Co myslíte? 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Existuje ještě nějaký odpad, který jsme nezařadily?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049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Nebezpečný odpad</a:t>
            </a:r>
          </a:p>
          <a:p>
            <a:endParaRPr lang="cs-CZ" sz="3600" dirty="0"/>
          </a:p>
          <a:p>
            <a:endParaRPr lang="cs-CZ" sz="3600" dirty="0" smtClean="0"/>
          </a:p>
          <a:p>
            <a:endParaRPr lang="cs-CZ" sz="3600" dirty="0" smtClean="0"/>
          </a:p>
          <a:p>
            <a:r>
              <a:rPr lang="cs-CZ" sz="3600" dirty="0" smtClean="0"/>
              <a:t> Velkoobjemový odpad 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619447"/>
            <a:ext cx="2466975" cy="1857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2"/>
          <a:stretch/>
        </p:blipFill>
        <p:spPr>
          <a:xfrm>
            <a:off x="1043608" y="1643061"/>
            <a:ext cx="4536504" cy="18764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6" y="4348753"/>
            <a:ext cx="3240360" cy="21492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11146" r="11464" b="15058"/>
          <a:stretch/>
        </p:blipFill>
        <p:spPr>
          <a:xfrm>
            <a:off x="5580112" y="4398218"/>
            <a:ext cx="3030860" cy="20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76753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Pneumatiky, stavební odpad</a:t>
            </a:r>
          </a:p>
          <a:p>
            <a:endParaRPr lang="cs-CZ" sz="3600" dirty="0"/>
          </a:p>
          <a:p>
            <a:endParaRPr lang="cs-CZ" sz="3600" dirty="0" smtClean="0"/>
          </a:p>
          <a:p>
            <a:endParaRPr lang="cs-CZ" sz="3600" dirty="0"/>
          </a:p>
          <a:p>
            <a:endParaRPr lang="cs-CZ" sz="3600" dirty="0" smtClean="0"/>
          </a:p>
          <a:p>
            <a:pPr marL="0" indent="0">
              <a:buNone/>
            </a:pPr>
            <a:endParaRPr lang="cs-CZ" sz="3600" dirty="0" smtClean="0"/>
          </a:p>
          <a:p>
            <a:endParaRPr lang="cs-CZ" sz="3600" dirty="0" smtClean="0"/>
          </a:p>
          <a:p>
            <a:endParaRPr lang="cs-CZ" sz="3600" dirty="0"/>
          </a:p>
          <a:p>
            <a:endParaRPr lang="cs-CZ" sz="36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620341" cy="27363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5" b="18499"/>
          <a:stretch/>
        </p:blipFill>
        <p:spPr>
          <a:xfrm>
            <a:off x="4571998" y="1484784"/>
            <a:ext cx="4441031" cy="27363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37" y="4466530"/>
            <a:ext cx="4772322" cy="31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76753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Kovy – železo, hliník, ...</a:t>
            </a:r>
          </a:p>
          <a:p>
            <a:endParaRPr lang="cs-CZ" sz="3600" dirty="0"/>
          </a:p>
          <a:p>
            <a:endParaRPr lang="cs-CZ" sz="3600" dirty="0" smtClean="0"/>
          </a:p>
          <a:p>
            <a:endParaRPr lang="cs-CZ" sz="3600" dirty="0"/>
          </a:p>
          <a:p>
            <a:endParaRPr lang="cs-CZ" sz="3600" dirty="0" smtClean="0"/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Vše odebírají sběrné dvory – u nás SD Červený vrch</a:t>
            </a:r>
          </a:p>
          <a:p>
            <a:endParaRPr lang="cs-CZ" sz="3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0" y="2060848"/>
            <a:ext cx="3240360" cy="24271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168352" cy="23218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25962"/>
            <a:ext cx="3399222" cy="22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Skládka  Březinka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5799"/>
            <a:ext cx="7704856" cy="4326457"/>
          </a:xfrm>
        </p:spPr>
      </p:pic>
    </p:spTree>
    <p:extLst>
      <p:ext uri="{BB962C8B-B14F-4D97-AF65-F5344CB8AC3E}">
        <p14:creationId xmlns:p14="http://schemas.microsoft.com/office/powerpoint/2010/main" val="9958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908720"/>
            <a:ext cx="7543800" cy="3886200"/>
          </a:xfrm>
        </p:spPr>
        <p:txBody>
          <a:bodyPr>
            <a:normAutofit/>
          </a:bodyPr>
          <a:lstStyle/>
          <a:p>
            <a:endParaRPr lang="cs-CZ" sz="3600" dirty="0"/>
          </a:p>
          <a:p>
            <a:r>
              <a:rPr lang="cs-CZ" sz="3600" dirty="0" smtClean="0"/>
              <a:t>Který odpad, jsme ještě nerozebrali?</a:t>
            </a:r>
          </a:p>
          <a:p>
            <a:endParaRPr lang="cs-CZ" sz="3600" dirty="0" smtClean="0"/>
          </a:p>
          <a:p>
            <a:r>
              <a:rPr lang="cs-CZ" sz="3600" dirty="0"/>
              <a:t>Téma, které nás zatěžuje </a:t>
            </a:r>
            <a:r>
              <a:rPr lang="cs-CZ" sz="3600" dirty="0" smtClean="0"/>
              <a:t>nejvíce …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498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572000"/>
            <a:ext cx="8496944" cy="16002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Co dáváte do komunálního odpadu?</a:t>
            </a:r>
            <a:endParaRPr lang="cs-CZ" sz="6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48680"/>
            <a:ext cx="3923523" cy="26140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86" y="1598817"/>
            <a:ext cx="3413720" cy="37930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2" y="2648639"/>
            <a:ext cx="1666875" cy="2743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11" y="836712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201980" cy="16002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+mn-lt"/>
              </a:rPr>
              <a:t>Směsný odpad  z malých  aut shromažďují  Letovice  a  blízké okolí  na  Červeném  vrchu. </a:t>
            </a:r>
            <a:endParaRPr lang="cs-CZ" sz="40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428492" cy="295232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4031940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To vše dáváme do země…..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Proč je </a:t>
            </a:r>
            <a:r>
              <a:rPr lang="cs-CZ" sz="3600" dirty="0"/>
              <a:t>m</a:t>
            </a:r>
            <a:r>
              <a:rPr lang="cs-CZ" sz="3600" dirty="0" smtClean="0"/>
              <a:t>ezi směsným odpadem plast?</a:t>
            </a:r>
          </a:p>
          <a:p>
            <a:pPr marL="0" indent="0">
              <a:buNone/>
            </a:pPr>
            <a:r>
              <a:rPr lang="cs-CZ" sz="3600" dirty="0" smtClean="0"/>
              <a:t>Papír? Sklo? Bioodpad?</a:t>
            </a:r>
          </a:p>
        </p:txBody>
      </p:sp>
    </p:spTree>
    <p:extLst>
      <p:ext uri="{BB962C8B-B14F-4D97-AF65-F5344CB8AC3E}">
        <p14:creationId xmlns:p14="http://schemas.microsoft.com/office/powerpoint/2010/main" val="30159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572000"/>
            <a:ext cx="6336704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Směsný  odpad  </a:t>
            </a:r>
            <a:r>
              <a:rPr lang="cs-CZ" dirty="0"/>
              <a:t>končí </a:t>
            </a:r>
            <a:r>
              <a:rPr lang="cs-CZ" dirty="0" smtClean="0"/>
              <a:t> na </a:t>
            </a:r>
            <a:r>
              <a:rPr lang="cs-CZ" dirty="0"/>
              <a:t>skládce </a:t>
            </a:r>
            <a:r>
              <a:rPr lang="cs-CZ" dirty="0" smtClean="0"/>
              <a:t> Březinka.</a:t>
            </a:r>
            <a:endParaRPr lang="cs-CZ" dirty="0"/>
          </a:p>
        </p:txBody>
      </p:sp>
      <p:pic>
        <p:nvPicPr>
          <p:cNvPr id="2050" name="Picture 2" descr="C:\Users\Mirka\Pictures\ekotým\Březinka\10813476_403518053135315_10040117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" y="476672"/>
            <a:ext cx="51294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04" y="1621954"/>
            <a:ext cx="4851796" cy="28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572000"/>
            <a:ext cx="8676456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Poplatky  za  zpracování  odpadu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139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Časem bude zakázáno skládkování odpadu ...</a:t>
            </a:r>
          </a:p>
          <a:p>
            <a:r>
              <a:rPr lang="cs-CZ" sz="3600" dirty="0" smtClean="0"/>
              <a:t>Vše se bude vozit do Brna do spalovny odpadů.</a:t>
            </a:r>
          </a:p>
          <a:p>
            <a:r>
              <a:rPr lang="cs-CZ" sz="3600" dirty="0" smtClean="0"/>
              <a:t>Co to pro nás znamená?</a:t>
            </a:r>
          </a:p>
          <a:p>
            <a:pPr lvl="1"/>
            <a:r>
              <a:rPr lang="cs-CZ" sz="3400" dirty="0" smtClean="0"/>
              <a:t>Vyšší náklady na odvoz odpadu …</a:t>
            </a:r>
          </a:p>
          <a:p>
            <a:pPr lvl="1"/>
            <a:r>
              <a:rPr lang="cs-CZ" sz="3400" dirty="0" smtClean="0"/>
              <a:t>Kdo to zaplatí? 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8996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344860"/>
            <a:ext cx="7543800" cy="237626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Každý odpad má své místo …</a:t>
            </a:r>
          </a:p>
          <a:p>
            <a:endParaRPr lang="cs-CZ" sz="3200" dirty="0" smtClean="0"/>
          </a:p>
          <a:p>
            <a:r>
              <a:rPr lang="cs-CZ" sz="3200" dirty="0" smtClean="0"/>
              <a:t>Pokud budeme třídit odpad, šetříme tím nejen Zemi ale i naše peníze ...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b="11844"/>
          <a:stretch/>
        </p:blipFill>
        <p:spPr>
          <a:xfrm>
            <a:off x="827584" y="2708920"/>
            <a:ext cx="7704856" cy="39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133728" cy="1600200"/>
          </a:xfrm>
        </p:spPr>
        <p:txBody>
          <a:bodyPr/>
          <a:lstStyle/>
          <a:p>
            <a:r>
              <a:rPr lang="cs-CZ" dirty="0" smtClean="0"/>
              <a:t>Záleží jen na Vás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4293096"/>
            <a:ext cx="7327776" cy="1221904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>Jakou cestu odpadu zvolíte………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3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488832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Máte na výběr  ....  RECYKLACE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4437112"/>
            <a:ext cx="864096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 smtClean="0">
                <a:latin typeface="+mn-lt"/>
              </a:rPr>
              <a:t>Žlutý, modrý, červený, zelený  kontejner,</a:t>
            </a:r>
            <a:endParaRPr lang="cs-CZ" sz="4000" dirty="0">
              <a:latin typeface="+mn-lt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3555454" cy="3555454"/>
          </a:xfrm>
        </p:spPr>
      </p:pic>
    </p:spTree>
    <p:extLst>
      <p:ext uri="{BB962C8B-B14F-4D97-AF65-F5344CB8AC3E}">
        <p14:creationId xmlns:p14="http://schemas.microsoft.com/office/powerpoint/2010/main" val="35974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-315416"/>
            <a:ext cx="6781800" cy="1600200"/>
          </a:xfrm>
        </p:spPr>
        <p:txBody>
          <a:bodyPr>
            <a:normAutofit/>
          </a:bodyPr>
          <a:lstStyle/>
          <a:p>
            <a:r>
              <a:rPr lang="cs-CZ" dirty="0" smtClean="0"/>
              <a:t>Máte na výběr  ....  SAKO</a:t>
            </a:r>
            <a:endParaRPr lang="cs-CZ" dirty="0"/>
          </a:p>
        </p:txBody>
      </p:sp>
      <p:pic>
        <p:nvPicPr>
          <p:cNvPr id="4" name="Zástupný symbol pro obsah 3" descr="http://www.sako.cz/upload/13756800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7280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55576" y="52578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 smtClean="0">
                <a:latin typeface="+mn-lt"/>
              </a:rPr>
              <a:t>Žlutý  a  modrý  kontejner</a:t>
            </a:r>
            <a:endParaRPr lang="cs-C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7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 zabránit,  aby  odpad neskončil  v  zemi?</a:t>
            </a:r>
            <a:endParaRPr lang="cs-CZ" dirty="0"/>
          </a:p>
        </p:txBody>
      </p:sp>
      <p:pic>
        <p:nvPicPr>
          <p:cNvPr id="2051" name="Picture 3" descr="C:\Users\Mirka\Pictures\ekotým\EKODEN 14.12.2015\skladk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65" y="1196752"/>
            <a:ext cx="4519613" cy="33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rka\Pictures\ekotým\Březinka\10813476_403518053135315_100401177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51294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8136904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Máte na výběr  ....  Další využití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5273774"/>
            <a:ext cx="889248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 smtClean="0">
                <a:latin typeface="+mn-lt"/>
              </a:rPr>
              <a:t>Elektroodpad, bioodpad, spalovna odpadu</a:t>
            </a:r>
            <a:endParaRPr lang="cs-CZ" sz="40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056"/>
            <a:ext cx="5407320" cy="382671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82" y="1460798"/>
            <a:ext cx="3267204" cy="180669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82" y="3649331"/>
            <a:ext cx="3105118" cy="24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488832" cy="1600200"/>
          </a:xfrm>
        </p:spPr>
        <p:txBody>
          <a:bodyPr>
            <a:normAutofit/>
          </a:bodyPr>
          <a:lstStyle/>
          <a:p>
            <a:r>
              <a:rPr lang="cs-CZ" dirty="0" smtClean="0"/>
              <a:t>Máte na výběr  ....  skládka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5238750"/>
            <a:ext cx="889248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 smtClean="0">
                <a:latin typeface="+mn-lt"/>
              </a:rPr>
              <a:t>Popelnice, černý kontejner, směsný odpad</a:t>
            </a:r>
            <a:endParaRPr lang="cs-CZ" sz="4000" dirty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39603"/>
            <a:ext cx="4053830" cy="3040373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8" y="1287874"/>
            <a:ext cx="3552395" cy="2664296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268759"/>
            <a:ext cx="4032448" cy="26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133728" cy="1600200"/>
          </a:xfrm>
        </p:spPr>
        <p:txBody>
          <a:bodyPr/>
          <a:lstStyle/>
          <a:p>
            <a:r>
              <a:rPr lang="cs-CZ" dirty="0" smtClean="0"/>
              <a:t>Záleží jen na Vás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348880"/>
            <a:ext cx="7327776" cy="37444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7300" dirty="0" smtClean="0"/>
              <a:t>Jakou cestu odpadu zvolíte …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9800" dirty="0" smtClean="0"/>
              <a:t>My odpad třídíme, </a:t>
            </a:r>
          </a:p>
          <a:p>
            <a:pPr marL="0" indent="0">
              <a:buNone/>
            </a:pPr>
            <a:r>
              <a:rPr lang="cs-CZ" sz="9800" dirty="0" smtClean="0"/>
              <a:t>přidejte se k nám …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2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100" y="2852936"/>
            <a:ext cx="6781800" cy="10870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Děkujeme za pozornost.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77072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1052736"/>
            <a:ext cx="7842448" cy="5119464"/>
          </a:xfrm>
        </p:spPr>
        <p:txBody>
          <a:bodyPr>
            <a:normAutofit/>
          </a:bodyPr>
          <a:lstStyle/>
          <a:p>
            <a:r>
              <a:rPr lang="cs-CZ" sz="8900" dirty="0" smtClean="0"/>
              <a:t>Třiďte odpad!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My  vám  ukážeme,  jak se   s odpadem  u  nás  pracuje.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30480" cy="16002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Co patří do modrého kontejneru?</a:t>
            </a:r>
            <a:endParaRPr lang="cs-CZ" sz="6600" dirty="0"/>
          </a:p>
        </p:txBody>
      </p:sp>
      <p:pic>
        <p:nvPicPr>
          <p:cNvPr id="3074" name="Picture 2" descr="C:\Users\Mirka\Pictures\ekotým\EKODEN 14.12.2015\papí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04664"/>
            <a:ext cx="4268195" cy="46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Modrý</a:t>
            </a:r>
            <a:br>
              <a:rPr lang="cs-CZ" dirty="0" smtClean="0"/>
            </a:br>
            <a:r>
              <a:rPr lang="cs-CZ" dirty="0" smtClean="0"/>
              <a:t>kontejner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0" y="-15337"/>
            <a:ext cx="4115770" cy="687333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3305943" cy="4114800"/>
          </a:xfrm>
        </p:spPr>
        <p:txBody>
          <a:bodyPr/>
          <a:lstStyle/>
          <a:p>
            <a:r>
              <a:rPr lang="cs-CZ" sz="2400" dirty="0" smtClean="0"/>
              <a:t>Noviny, časopisy, katalogy, knihy, kancelářský papír, krabice a neznečištěný obalový papír,…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1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4572000"/>
            <a:ext cx="5423120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Modrý</a:t>
            </a:r>
            <a:br>
              <a:rPr lang="cs-CZ" dirty="0" smtClean="0"/>
            </a:br>
            <a:r>
              <a:rPr lang="cs-CZ" dirty="0" smtClean="0"/>
              <a:t>kontejner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27" y="476672"/>
            <a:ext cx="3595985" cy="270036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476672"/>
            <a:ext cx="2801887" cy="482453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Jednou za 14 dní </a:t>
            </a:r>
            <a:br>
              <a:rPr lang="cs-CZ" sz="2800" dirty="0" smtClean="0"/>
            </a:br>
            <a:r>
              <a:rPr lang="cs-CZ" sz="2800" dirty="0" smtClean="0"/>
              <a:t>(při objednávce i dříve) přijedou popeláři, kteří ten den vyváží jen modré popelnice. Po naplnění auta papír odvezou do </a:t>
            </a:r>
            <a:r>
              <a:rPr lang="cs-CZ" sz="2800" dirty="0" err="1" smtClean="0"/>
              <a:t>Rematu</a:t>
            </a:r>
            <a:r>
              <a:rPr lang="cs-CZ" sz="2800" dirty="0" smtClean="0"/>
              <a:t>.  </a:t>
            </a:r>
            <a:endParaRPr lang="cs-CZ" sz="2800" dirty="0"/>
          </a:p>
        </p:txBody>
      </p:sp>
      <p:pic>
        <p:nvPicPr>
          <p:cNvPr id="4098" name="Picture 2" descr="C:\Users\Mirka\Pictures\ekotým\EKODEN 14.12.2015\popeláři-papí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068960"/>
            <a:ext cx="434604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:\Users\Administrator\Desktop\EKOTÝM\Fotky\2013-2014\Exkurze Remat EV4 + Ekotým\SAM_05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79531"/>
            <a:ext cx="3600400" cy="2948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Remat</a:t>
            </a:r>
            <a:r>
              <a:rPr lang="cs-CZ" dirty="0" smtClean="0"/>
              <a:t> papír dále zpracovává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561" y="457200"/>
            <a:ext cx="2952328" cy="4114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 </a:t>
            </a:r>
            <a:r>
              <a:rPr lang="cs-CZ" sz="2400" dirty="0" err="1" smtClean="0"/>
              <a:t>dotřiďovací</a:t>
            </a:r>
            <a:r>
              <a:rPr lang="cs-CZ" sz="2400" dirty="0" smtClean="0"/>
              <a:t> lince papír přebere pracovník </a:t>
            </a:r>
            <a:r>
              <a:rPr lang="cs-CZ" sz="2400" dirty="0" err="1"/>
              <a:t>R</a:t>
            </a:r>
            <a:r>
              <a:rPr lang="cs-CZ" sz="2400" dirty="0" err="1" smtClean="0"/>
              <a:t>ematu</a:t>
            </a:r>
            <a:r>
              <a:rPr lang="cs-CZ" sz="2400" dirty="0" smtClean="0"/>
              <a:t> na dvě skupiny.</a:t>
            </a:r>
          </a:p>
          <a:p>
            <a:endParaRPr lang="cs-CZ" sz="2400" dirty="0" smtClean="0"/>
          </a:p>
          <a:p>
            <a:r>
              <a:rPr lang="cs-CZ" sz="2400" dirty="0" smtClean="0"/>
              <a:t>Ekonomicky výhodný </a:t>
            </a:r>
          </a:p>
          <a:p>
            <a:endParaRPr lang="cs-CZ" sz="2400" dirty="0" smtClean="0"/>
          </a:p>
          <a:p>
            <a:r>
              <a:rPr lang="cs-CZ" sz="2400" dirty="0" smtClean="0"/>
              <a:t>Ekonomicky nevýhodný</a:t>
            </a:r>
          </a:p>
        </p:txBody>
      </p:sp>
      <p:pic>
        <p:nvPicPr>
          <p:cNvPr id="5" name="Obrázek 4" descr="C:\Users\Administrator\Desktop\EKOTÝM\Fotky\2013-2014\Exkurze Remat EV4 + Ekotým\SAM_05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39" y="3645024"/>
            <a:ext cx="3258711" cy="227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Mirka\Pictures\ekotým\EKODEN 14.12.2015\dotř.papí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91" y="1484784"/>
            <a:ext cx="3325265" cy="24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499</TotalTime>
  <Words>659</Words>
  <Application>Microsoft Office PowerPoint</Application>
  <PresentationFormat>Předvádění na obrazovce (4:3)</PresentationFormat>
  <Paragraphs>137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Arial</vt:lpstr>
      <vt:lpstr>Impact</vt:lpstr>
      <vt:lpstr>Times New Roman</vt:lpstr>
      <vt:lpstr>NewsPrint</vt:lpstr>
      <vt:lpstr>Cesta odpadu u nás</vt:lpstr>
      <vt:lpstr>Odpad  končí  na  skládce – – Březinka  a  zbytečně</vt:lpstr>
      <vt:lpstr>Skládka  Březinka</vt:lpstr>
      <vt:lpstr>Jak  zabránit,  aby  odpad neskončil  v  zemi?</vt:lpstr>
      <vt:lpstr>Třiďte odpad!   My  vám  ukážeme,  jak se   s odpadem  u  nás  pracuje. </vt:lpstr>
      <vt:lpstr>Co patří do modrého kontejneru?</vt:lpstr>
      <vt:lpstr>Modrý kontejner</vt:lpstr>
      <vt:lpstr>Modrý kontejner</vt:lpstr>
      <vt:lpstr>Remat papír dále zpracovává</vt:lpstr>
      <vt:lpstr>Prezentace aplikace PowerPoint</vt:lpstr>
      <vt:lpstr>Co patří do žlutého kontejneru?</vt:lpstr>
      <vt:lpstr>Žlutý kontejner</vt:lpstr>
      <vt:lpstr>Žlutý kontejner</vt:lpstr>
      <vt:lpstr>Remat plast dále zpracovává</vt:lpstr>
      <vt:lpstr>Prezentace aplikace PowerPoint</vt:lpstr>
      <vt:lpstr>Co patří do hnědého kontejneru?</vt:lpstr>
      <vt:lpstr>Hnědý kontejner</vt:lpstr>
      <vt:lpstr>Bioodpad zpracovává SD Červený vrch</vt:lpstr>
      <vt:lpstr>Co patří do zelený kontejneru?</vt:lpstr>
      <vt:lpstr>Zelený kontejner</vt:lpstr>
      <vt:lpstr>Zelený kontejner</vt:lpstr>
      <vt:lpstr>Co patří do červeného kontejneru?</vt:lpstr>
      <vt:lpstr>Červený kontejner</vt:lpstr>
      <vt:lpstr>Elektro  odpad  odebírá  SD Červený  vrch</vt:lpstr>
      <vt:lpstr>Elektroodpad  dále zpracovává  BAMBAS ve Skalici nad Svitavou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dáváte do komunálního odpadu?</vt:lpstr>
      <vt:lpstr>Směsný odpad  z malých  aut shromažďují  Letovice  a  blízké okolí  na  Červeném  vrchu. </vt:lpstr>
      <vt:lpstr>To vše dáváme do země…..</vt:lpstr>
      <vt:lpstr>Směsný  odpad  končí  na skládce  Březinka.</vt:lpstr>
      <vt:lpstr>Poplatky  za  zpracování  odpadu</vt:lpstr>
      <vt:lpstr>Prezentace aplikace PowerPoint</vt:lpstr>
      <vt:lpstr>Záleží jen na Vás</vt:lpstr>
      <vt:lpstr>Máte na výběr  ....  RECYKLACE</vt:lpstr>
      <vt:lpstr>Máte na výběr  ....  SAKO</vt:lpstr>
      <vt:lpstr>Máte na výběr  ....  Další využití</vt:lpstr>
      <vt:lpstr>Máte na výběr  ....  skládka</vt:lpstr>
      <vt:lpstr>Záleží jen na Vás</vt:lpstr>
      <vt:lpstr>Děkujeme za pozornost.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ČERVENÝ VRCH</dc:title>
  <dc:creator>Monika Andrlová</dc:creator>
  <cp:lastModifiedBy>Vítková Miroslava</cp:lastModifiedBy>
  <cp:revision>47</cp:revision>
  <dcterms:created xsi:type="dcterms:W3CDTF">2015-11-19T07:02:39Z</dcterms:created>
  <dcterms:modified xsi:type="dcterms:W3CDTF">2017-04-19T06:34:47Z</dcterms:modified>
</cp:coreProperties>
</file>